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photoAlbum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5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9C26D-6A45-4F61-ABFE-D00C2B9D0A01}" type="datetimeFigureOut">
              <a:rPr lang="zh-CN" altLang="en-US" smtClean="0"/>
              <a:t>2017/2/21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06C69-C2F9-422A-A76B-73FF0E935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167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9C26D-6A45-4F61-ABFE-D00C2B9D0A01}" type="datetimeFigureOut">
              <a:rPr lang="zh-CN" altLang="en-US" smtClean="0"/>
              <a:t>2017/2/21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06C69-C2F9-422A-A76B-73FF0E935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674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9C26D-6A45-4F61-ABFE-D00C2B9D0A01}" type="datetimeFigureOut">
              <a:rPr lang="zh-CN" altLang="en-US" smtClean="0"/>
              <a:t>2017/2/21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06C69-C2F9-422A-A76B-73FF0E935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774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9C26D-6A45-4F61-ABFE-D00C2B9D0A01}" type="datetimeFigureOut">
              <a:rPr lang="zh-CN" altLang="en-US" smtClean="0"/>
              <a:t>2017/2/21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06C69-C2F9-422A-A76B-73FF0E935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358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9C26D-6A45-4F61-ABFE-D00C2B9D0A01}" type="datetimeFigureOut">
              <a:rPr lang="zh-CN" altLang="en-US" smtClean="0"/>
              <a:t>2017/2/21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06C69-C2F9-422A-A76B-73FF0E935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293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9C26D-6A45-4F61-ABFE-D00C2B9D0A01}" type="datetimeFigureOut">
              <a:rPr lang="zh-CN" altLang="en-US" smtClean="0"/>
              <a:t>2017/2/21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06C69-C2F9-422A-A76B-73FF0E935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476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9C26D-6A45-4F61-ABFE-D00C2B9D0A01}" type="datetimeFigureOut">
              <a:rPr lang="zh-CN" altLang="en-US" smtClean="0"/>
              <a:t>2017/2/21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06C69-C2F9-422A-A76B-73FF0E935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473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9C26D-6A45-4F61-ABFE-D00C2B9D0A01}" type="datetimeFigureOut">
              <a:rPr lang="zh-CN" altLang="en-US" smtClean="0"/>
              <a:t>2017/2/21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06C69-C2F9-422A-A76B-73FF0E935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971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9C26D-6A45-4F61-ABFE-D00C2B9D0A01}" type="datetimeFigureOut">
              <a:rPr lang="zh-CN" altLang="en-US" smtClean="0"/>
              <a:t>2017/2/21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06C69-C2F9-422A-A76B-73FF0E935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097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9C26D-6A45-4F61-ABFE-D00C2B9D0A01}" type="datetimeFigureOut">
              <a:rPr lang="zh-CN" altLang="en-US" smtClean="0"/>
              <a:t>2017/2/21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06C69-C2F9-422A-A76B-73FF0E935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8980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9C26D-6A45-4F61-ABFE-D00C2B9D0A01}" type="datetimeFigureOut">
              <a:rPr lang="zh-CN" altLang="en-US" smtClean="0"/>
              <a:t>2017/2/21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06C69-C2F9-422A-A76B-73FF0E935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4922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9C26D-6A45-4F61-ABFE-D00C2B9D0A01}" type="datetimeFigureOut">
              <a:rPr lang="zh-CN" altLang="en-US" smtClean="0"/>
              <a:t>2017/2/21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06C69-C2F9-422A-A76B-73FF0E935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6804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1175"/>
            <a:ext cx="12192000" cy="58340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9217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01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9582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938"/>
            <a:ext cx="12192000" cy="6332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3580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01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643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75"/>
            <a:ext cx="12192000" cy="6470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9590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713"/>
            <a:ext cx="12192000" cy="63769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3750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200"/>
            <a:ext cx="12192000" cy="645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2761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275"/>
            <a:ext cx="12192000" cy="6521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5600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3"/>
            <a:ext cx="12192000" cy="649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7213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725"/>
            <a:ext cx="12192000" cy="6430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8174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3363"/>
            <a:ext cx="12192000" cy="6391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449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575"/>
            <a:ext cx="12192000" cy="6546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0892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038"/>
            <a:ext cx="12192000" cy="65103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218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2389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913"/>
            <a:ext cx="12192000" cy="6478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4369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988"/>
            <a:ext cx="12192000" cy="6548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2890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738"/>
            <a:ext cx="12192000" cy="6486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9473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788"/>
            <a:ext cx="12192000" cy="6194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798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525"/>
            <a:ext cx="12192000" cy="65833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8509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763"/>
            <a:ext cx="12192000" cy="6592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0492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638"/>
            <a:ext cx="12192000" cy="6562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5717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775"/>
            <a:ext cx="12192000" cy="66468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4380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"/>
            <a:ext cx="12192000" cy="6743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156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3363"/>
            <a:ext cx="12192000" cy="6391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5244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9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ENVISION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Xiaohui Chen</dc:creator>
  <cp:lastModifiedBy>Xiaohui Chen</cp:lastModifiedBy>
  <cp:revision>1</cp:revision>
  <dcterms:created xsi:type="dcterms:W3CDTF">2017-02-21T06:35:55Z</dcterms:created>
  <dcterms:modified xsi:type="dcterms:W3CDTF">2017-02-21T06:36:08Z</dcterms:modified>
</cp:coreProperties>
</file>